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7E3D2">
              <a:alpha val="5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DF6DA"/>
              </a:solidFill>
              <a:prstDash val="solid"/>
              <a:miter lim="400000"/>
            </a:ln>
          </a:right>
          <a:top>
            <a:ln w="12700" cap="flat">
              <a:solidFill>
                <a:srgbClr val="FDF6DA"/>
              </a:solidFill>
              <a:prstDash val="solid"/>
              <a:miter lim="400000"/>
            </a:ln>
          </a:top>
          <a:bottom>
            <a:ln w="12700" cap="flat">
              <a:solidFill>
                <a:srgbClr val="FDF6DA"/>
              </a:solidFill>
              <a:prstDash val="solid"/>
              <a:miter lim="400000"/>
            </a:ln>
          </a:bottom>
          <a:insideH>
            <a:ln w="12700" cap="flat">
              <a:solidFill>
                <a:srgbClr val="FDF6D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C69B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DF6DA"/>
              </a:solidFill>
              <a:prstDash val="solid"/>
              <a:miter lim="400000"/>
            </a:ln>
          </a:bottom>
          <a:insideH>
            <a:ln w="12700" cap="flat">
              <a:solidFill>
                <a:srgbClr val="FDF6D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C9D69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BD2B2"/>
              </a:solidFill>
              <a:prstDash val="solid"/>
              <a:miter lim="400000"/>
            </a:ln>
          </a:top>
          <a:bottom>
            <a:ln w="12700" cap="flat">
              <a:solidFill>
                <a:srgbClr val="DBD2B2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DF9ED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25400" cap="flat">
              <a:solidFill>
                <a:srgbClr val="C6BB94"/>
              </a:solidFill>
              <a:prstDash val="solid"/>
              <a:miter lim="400000"/>
            </a:ln>
          </a:left>
          <a:right>
            <a:ln w="25400" cap="flat">
              <a:solidFill>
                <a:srgbClr val="C6BB94"/>
              </a:solidFill>
              <a:prstDash val="solid"/>
              <a:miter lim="400000"/>
            </a:ln>
          </a:right>
          <a:top>
            <a:ln w="12700" cap="flat">
              <a:solidFill>
                <a:srgbClr val="DBD2B2"/>
              </a:solidFill>
              <a:prstDash val="solid"/>
              <a:miter lim="400000"/>
            </a:ln>
          </a:top>
          <a:bottom>
            <a:ln w="12700" cap="flat">
              <a:solidFill>
                <a:srgbClr val="DBD2B2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solidFill>
                <a:srgbClr val="DBD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6BB94"/>
              </a:solidFill>
              <a:prstDash val="solid"/>
              <a:miter lim="400000"/>
            </a:ln>
          </a:top>
          <a:bottom>
            <a:ln w="25400" cap="flat">
              <a:solidFill>
                <a:srgbClr val="C6BB94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6BB94"/>
              </a:solidFill>
              <a:prstDash val="solid"/>
              <a:miter lim="400000"/>
            </a:ln>
          </a:top>
          <a:bottom>
            <a:ln w="25400" cap="flat">
              <a:solidFill>
                <a:srgbClr val="C6BB94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508000" y="5181600"/>
            <a:ext cx="119888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Shape 14"/>
          <p:cNvSpPr/>
          <p:nvPr>
            <p:ph type="title"/>
          </p:nvPr>
        </p:nvSpPr>
        <p:spPr>
          <a:xfrm>
            <a:off x="508000" y="3009900"/>
            <a:ext cx="11988800" cy="20320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5" name="Shape 15"/>
          <p:cNvSpPr/>
          <p:nvPr>
            <p:ph type="body" sz="quarter" idx="1"/>
          </p:nvPr>
        </p:nvSpPr>
        <p:spPr>
          <a:xfrm>
            <a:off x="508000" y="5562600"/>
            <a:ext cx="11988800" cy="8255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1pPr>
            <a:lvl2pPr marL="0" indent="2286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2pPr>
            <a:lvl3pPr marL="0" indent="4572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3pPr>
            <a:lvl4pPr marL="0" indent="6858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4pPr>
            <a:lvl5pPr marL="0" indent="9144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xfrm>
            <a:off x="12154001" y="8763000"/>
            <a:ext cx="342901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body" sz="quarter" idx="13"/>
          </p:nvPr>
        </p:nvSpPr>
        <p:spPr>
          <a:xfrm>
            <a:off x="508000" y="5918200"/>
            <a:ext cx="11988800" cy="635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40000"/>
              </a:lnSpc>
              <a:spcBef>
                <a:spcPts val="0"/>
              </a:spcBef>
              <a:buSzTx/>
              <a:buNone/>
              <a:defRPr i="1" sz="3000">
                <a:solidFill>
                  <a:srgbClr val="9D9D9D"/>
                </a:solidFill>
              </a:defRPr>
            </a:lvl1pPr>
          </a:lstStyle>
          <a:p>
            <a:pPr/>
            <a:r>
              <a:t>–王大明</a:t>
            </a:r>
          </a:p>
        </p:txBody>
      </p:sp>
      <p:sp>
        <p:nvSpPr>
          <p:cNvPr id="106" name="Shape 106"/>
          <p:cNvSpPr/>
          <p:nvPr>
            <p:ph type="body" sz="quarter" idx="14"/>
          </p:nvPr>
        </p:nvSpPr>
        <p:spPr>
          <a:xfrm>
            <a:off x="1270000" y="4241799"/>
            <a:ext cx="10464800" cy="736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SzTx/>
              <a:buNone/>
              <a:defRPr sz="3600"/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pic" idx="13"/>
          </p:nvPr>
        </p:nvSpPr>
        <p:spPr>
          <a:xfrm>
            <a:off x="622300" y="1181100"/>
            <a:ext cx="11760200" cy="5676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08000" y="7099300"/>
            <a:ext cx="11988800" cy="11176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508000" y="8267700"/>
            <a:ext cx="11988800" cy="8382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1pPr>
            <a:lvl2pPr marL="0" indent="2286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2pPr>
            <a:lvl3pPr marL="0" indent="4572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3pPr>
            <a:lvl4pPr marL="0" indent="6858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4pPr>
            <a:lvl5pPr marL="0" indent="9144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08000" y="3860800"/>
            <a:ext cx="11988800" cy="20320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sz="half" idx="13"/>
          </p:nvPr>
        </p:nvSpPr>
        <p:spPr>
          <a:xfrm>
            <a:off x="6805519" y="981849"/>
            <a:ext cx="5575301" cy="7531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title"/>
          </p:nvPr>
        </p:nvSpPr>
        <p:spPr>
          <a:xfrm>
            <a:off x="508000" y="2400300"/>
            <a:ext cx="5829300" cy="6070600"/>
          </a:xfrm>
          <a:prstGeom prst="rect">
            <a:avLst/>
          </a:prstGeom>
        </p:spPr>
        <p:txBody>
          <a:bodyPr anchor="t"/>
          <a:lstStyle/>
          <a:p>
            <a:pPr/>
            <a:r>
              <a:t>大標題文字</a:t>
            </a:r>
          </a:p>
        </p:txBody>
      </p:sp>
      <p:sp>
        <p:nvSpPr>
          <p:cNvPr id="43" name="Shape 43"/>
          <p:cNvSpPr/>
          <p:nvPr>
            <p:ph type="body" sz="quarter" idx="1"/>
          </p:nvPr>
        </p:nvSpPr>
        <p:spPr>
          <a:xfrm>
            <a:off x="508000" y="1168400"/>
            <a:ext cx="5829300" cy="8382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1pPr>
            <a:lvl2pPr marL="0" indent="2286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2pPr>
            <a:lvl3pPr marL="0" indent="4572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3pPr>
            <a:lvl4pPr marL="0" indent="6858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4pPr>
            <a:lvl5pPr marL="0" indent="914400">
              <a:lnSpc>
                <a:spcPct val="120000"/>
              </a:lnSpc>
              <a:spcBef>
                <a:spcPts val="0"/>
              </a:spcBef>
              <a:buSzTx/>
              <a:buNone/>
              <a:defRPr sz="2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508000" y="25781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/>
        </p:nvSpPr>
        <p:spPr>
          <a:xfrm flipV="1">
            <a:off x="508000" y="9245597"/>
            <a:ext cx="11988800" cy="3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/>
        </p:nvSpPr>
        <p:spPr>
          <a:xfrm flipV="1">
            <a:off x="508000" y="508000"/>
            <a:ext cx="11988800" cy="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508000" y="2578100"/>
            <a:ext cx="119888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3" name="Shape 63"/>
          <p:cNvSpPr/>
          <p:nvPr/>
        </p:nvSpPr>
        <p:spPr>
          <a:xfrm flipV="1">
            <a:off x="508000" y="9245597"/>
            <a:ext cx="11988800" cy="3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4" name="Shape 64"/>
          <p:cNvSpPr/>
          <p:nvPr/>
        </p:nvSpPr>
        <p:spPr>
          <a:xfrm flipV="1">
            <a:off x="508000" y="508000"/>
            <a:ext cx="11988800" cy="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xfrm>
            <a:off x="508000" y="3035300"/>
            <a:ext cx="11988800" cy="57277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7" name="Shape 6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508000" y="2578100"/>
            <a:ext cx="119888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5" name="Shape 75"/>
          <p:cNvSpPr/>
          <p:nvPr/>
        </p:nvSpPr>
        <p:spPr>
          <a:xfrm flipV="1">
            <a:off x="508000" y="9245597"/>
            <a:ext cx="11988800" cy="3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6" name="Shape 76"/>
          <p:cNvSpPr/>
          <p:nvPr/>
        </p:nvSpPr>
        <p:spPr>
          <a:xfrm flipV="1">
            <a:off x="508000" y="508000"/>
            <a:ext cx="11988800" cy="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7" name="Shape 77"/>
          <p:cNvSpPr/>
          <p:nvPr>
            <p:ph type="pic" sz="half" idx="13"/>
          </p:nvPr>
        </p:nvSpPr>
        <p:spPr>
          <a:xfrm>
            <a:off x="620619" y="2994799"/>
            <a:ext cx="5524501" cy="5524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79" name="Shape 79"/>
          <p:cNvSpPr/>
          <p:nvPr>
            <p:ph type="body" sz="half" idx="1"/>
          </p:nvPr>
        </p:nvSpPr>
        <p:spPr>
          <a:xfrm>
            <a:off x="6781800" y="2971800"/>
            <a:ext cx="5727700" cy="5524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3200"/>
              </a:spcBef>
              <a:buSzPct val="30000"/>
              <a:buBlip>
                <a:blip r:embed="rId2"/>
              </a:buBlip>
              <a:defRPr sz="3000"/>
            </a:lvl1pPr>
            <a:lvl2pPr marL="736600" indent="-368300">
              <a:spcBef>
                <a:spcPts val="3200"/>
              </a:spcBef>
              <a:buSzPct val="30000"/>
              <a:buBlip>
                <a:blip r:embed="rId2"/>
              </a:buBlip>
              <a:defRPr sz="3000"/>
            </a:lvl2pPr>
            <a:lvl3pPr marL="1104900" indent="-368300">
              <a:spcBef>
                <a:spcPts val="3200"/>
              </a:spcBef>
              <a:buSzPct val="30000"/>
              <a:buBlip>
                <a:blip r:embed="rId2"/>
              </a:buBlip>
              <a:defRPr sz="3000"/>
            </a:lvl3pPr>
            <a:lvl4pPr marL="1473200" indent="-368300">
              <a:spcBef>
                <a:spcPts val="3200"/>
              </a:spcBef>
              <a:buSzPct val="30000"/>
              <a:buBlip>
                <a:blip r:embed="rId2"/>
              </a:buBlip>
              <a:defRPr sz="3000"/>
            </a:lvl4pPr>
            <a:lvl5pPr marL="1841500" indent="-368300">
              <a:spcBef>
                <a:spcPts val="3200"/>
              </a:spcBef>
              <a:buSzPct val="30000"/>
              <a:buBlip>
                <a:blip r:embed="rId2"/>
              </a:buBlip>
              <a:defRPr sz="30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0" name="Shape 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8" name="Shape 8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pic" sz="quarter" idx="13"/>
          </p:nvPr>
        </p:nvSpPr>
        <p:spPr>
          <a:xfrm>
            <a:off x="6654800" y="977900"/>
            <a:ext cx="5727700" cy="3606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pic" sz="quarter" idx="14"/>
          </p:nvPr>
        </p:nvSpPr>
        <p:spPr>
          <a:xfrm>
            <a:off x="6654800" y="5003800"/>
            <a:ext cx="5727700" cy="3644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7" name="Shape 97"/>
          <p:cNvSpPr/>
          <p:nvPr>
            <p:ph type="pic" sz="half" idx="15"/>
          </p:nvPr>
        </p:nvSpPr>
        <p:spPr>
          <a:xfrm>
            <a:off x="620619" y="975499"/>
            <a:ext cx="5575301" cy="7670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hape 9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508000" y="9245597"/>
            <a:ext cx="11988800" cy="3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/>
        </p:nvSpPr>
        <p:spPr>
          <a:xfrm flipV="1">
            <a:off x="508000" y="508000"/>
            <a:ext cx="11988800" cy="1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508000" y="977900"/>
            <a:ext cx="11988800" cy="778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Shape 5"/>
          <p:cNvSpPr/>
          <p:nvPr>
            <p:ph type="title"/>
          </p:nvPr>
        </p:nvSpPr>
        <p:spPr>
          <a:xfrm>
            <a:off x="508000" y="596900"/>
            <a:ext cx="11988800" cy="190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>
            <a:off x="12166701" y="8763000"/>
            <a:ext cx="342901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1pPr>
      <a:lvl2pPr marL="0" marR="0" indent="2286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2pPr>
      <a:lvl3pPr marL="0" marR="0" indent="4572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3pPr>
      <a:lvl4pPr marL="0" marR="0" indent="6858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4pPr>
      <a:lvl5pPr marL="0" marR="0" indent="9144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5pPr>
      <a:lvl6pPr marL="0" marR="0" indent="11430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6pPr>
      <a:lvl7pPr marL="0" marR="0" indent="13716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7pPr>
      <a:lvl8pPr marL="0" marR="0" indent="16002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8pPr>
      <a:lvl9pPr marL="0" marR="0" indent="1828800" algn="l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400" u="none">
          <a:ln>
            <a:noFill/>
          </a:ln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9pPr>
    </p:titleStyle>
    <p:bodyStyle>
      <a:lvl1pPr marL="4191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1pPr>
      <a:lvl2pPr marL="8382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2pPr>
      <a:lvl3pPr marL="12573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3pPr>
      <a:lvl4pPr marL="16764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4pPr>
      <a:lvl5pPr marL="20955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5pPr>
      <a:lvl6pPr marL="25146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6pPr>
      <a:lvl7pPr marL="29337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7pPr>
      <a:lvl8pPr marL="33528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8pPr>
      <a:lvl9pPr marL="3771900" marR="0" indent="-4191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400" u="none">
          <a:ln>
            <a:noFill/>
          </a:ln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21世紀汽車工業與資通訊技術</a:t>
            </a:r>
          </a:p>
        </p:txBody>
      </p:sp>
      <p:sp>
        <p:nvSpPr>
          <p:cNvPr id="132" name="Shape 13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萬能科技大學 資訊工程系暨電資研究所 江義淵 助理教授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資通訊技術</a:t>
            </a:r>
          </a:p>
        </p:txBody>
      </p:sp>
      <p:sp>
        <p:nvSpPr>
          <p:cNvPr id="166" name="Shape 166"/>
          <p:cNvSpPr/>
          <p:nvPr>
            <p:ph type="body" idx="1"/>
          </p:nvPr>
        </p:nvSpPr>
        <p:spPr>
          <a:xfrm>
            <a:off x="609600" y="3041650"/>
            <a:ext cx="11988800" cy="5727700"/>
          </a:xfrm>
          <a:prstGeom prst="rect">
            <a:avLst/>
          </a:prstGeom>
        </p:spPr>
        <p:txBody>
          <a:bodyPr/>
          <a:lstStyle/>
          <a:p>
            <a:pPr marL="406527" indent="-406527" defTabSz="566674">
              <a:spcBef>
                <a:spcPts val="4000"/>
              </a:spcBef>
              <a:buBlip>
                <a:blip r:embed="rId2"/>
              </a:buBlip>
              <a:defRPr sz="3298"/>
            </a:pPr>
          </a:p>
          <a:p>
            <a:pPr marL="406527" indent="-406527" defTabSz="566674">
              <a:spcBef>
                <a:spcPts val="4000"/>
              </a:spcBef>
              <a:buBlip>
                <a:blip r:embed="rId2"/>
              </a:buBlip>
              <a:defRPr sz="3298"/>
            </a:pPr>
            <a:r>
              <a:t>比你想的還近...</a:t>
            </a:r>
          </a:p>
          <a:p>
            <a:pPr marL="406527" indent="-406527" defTabSz="566674">
              <a:spcBef>
                <a:spcPts val="4000"/>
              </a:spcBef>
              <a:buBlip>
                <a:blip r:embed="rId2"/>
              </a:buBlip>
              <a:defRPr sz="3298"/>
            </a:pPr>
          </a:p>
          <a:p>
            <a:pPr marL="406527" indent="-406527" defTabSz="566674">
              <a:spcBef>
                <a:spcPts val="4000"/>
              </a:spcBef>
              <a:buBlip>
                <a:blip r:embed="rId2"/>
              </a:buBlip>
              <a:defRPr sz="3298"/>
            </a:pPr>
          </a:p>
          <a:p>
            <a:pPr marL="406527" indent="-406527" defTabSz="566674">
              <a:spcBef>
                <a:spcPts val="4000"/>
              </a:spcBef>
              <a:buBlip>
                <a:blip r:embed="rId2"/>
              </a:buBlip>
              <a:defRPr sz="3298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資通訊技術</a:t>
            </a:r>
          </a:p>
        </p:txBody>
      </p:sp>
      <p:sp>
        <p:nvSpPr>
          <p:cNvPr id="169" name="Shape 169"/>
          <p:cNvSpPr/>
          <p:nvPr>
            <p:ph type="body" idx="1"/>
          </p:nvPr>
        </p:nvSpPr>
        <p:spPr>
          <a:xfrm>
            <a:off x="609600" y="3041650"/>
            <a:ext cx="11988800" cy="5727700"/>
          </a:xfrm>
          <a:prstGeom prst="rect">
            <a:avLst/>
          </a:prstGeom>
        </p:spPr>
        <p:txBody>
          <a:bodyPr/>
          <a:lstStyle/>
          <a:p>
            <a:pPr marL="398145" indent="-398145" defTabSz="554990">
              <a:spcBef>
                <a:spcPts val="3900"/>
              </a:spcBef>
              <a:buBlip>
                <a:blip r:embed="rId2"/>
              </a:buBlip>
              <a:defRPr sz="3230"/>
            </a:pPr>
          </a:p>
          <a:p>
            <a:pPr marL="398145" indent="-398145" defTabSz="554990">
              <a:spcBef>
                <a:spcPts val="3900"/>
              </a:spcBef>
              <a:buBlip>
                <a:blip r:embed="rId2"/>
              </a:buBlip>
              <a:defRPr sz="3230"/>
            </a:pPr>
            <a:r>
              <a:t>比你想的還近...</a:t>
            </a:r>
          </a:p>
          <a:p>
            <a:pPr marL="398145" indent="-398145" defTabSz="554990">
              <a:spcBef>
                <a:spcPts val="3900"/>
              </a:spcBef>
              <a:buBlip>
                <a:blip r:embed="rId2"/>
              </a:buBlip>
              <a:defRPr sz="3230"/>
            </a:pPr>
            <a:r>
              <a:t>萬能科技大學 資訊工程系</a:t>
            </a:r>
          </a:p>
          <a:p>
            <a:pPr marL="398145" indent="-398145" defTabSz="554990">
              <a:spcBef>
                <a:spcPts val="3900"/>
              </a:spcBef>
              <a:buBlip>
                <a:blip r:embed="rId2"/>
              </a:buBlip>
              <a:defRPr sz="3230"/>
            </a:pPr>
          </a:p>
          <a:p>
            <a:pPr marL="398145" indent="-398145" defTabSz="554990">
              <a:spcBef>
                <a:spcPts val="3900"/>
              </a:spcBef>
              <a:buBlip>
                <a:blip r:embed="rId2"/>
              </a:buBlip>
              <a:defRPr sz="323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資通訊技術</a:t>
            </a:r>
          </a:p>
        </p:txBody>
      </p:sp>
      <p:sp>
        <p:nvSpPr>
          <p:cNvPr id="172" name="Shape 172"/>
          <p:cNvSpPr/>
          <p:nvPr>
            <p:ph type="body" idx="1"/>
          </p:nvPr>
        </p:nvSpPr>
        <p:spPr>
          <a:xfrm>
            <a:off x="609600" y="3041650"/>
            <a:ext cx="11988800" cy="5727700"/>
          </a:xfrm>
          <a:prstGeom prst="rect">
            <a:avLst/>
          </a:prstGeom>
        </p:spPr>
        <p:txBody>
          <a:bodyPr/>
          <a:lstStyle/>
          <a:p>
            <a:pPr marL="393954" indent="-393954" defTabSz="549148">
              <a:spcBef>
                <a:spcPts val="3900"/>
              </a:spcBef>
              <a:buBlip>
                <a:blip r:embed="rId2"/>
              </a:buBlip>
              <a:defRPr sz="3196"/>
            </a:pPr>
          </a:p>
          <a:p>
            <a:pPr marL="393954" indent="-393954" defTabSz="549148">
              <a:spcBef>
                <a:spcPts val="3900"/>
              </a:spcBef>
              <a:buBlip>
                <a:blip r:embed="rId2"/>
              </a:buBlip>
              <a:defRPr sz="3196"/>
            </a:pPr>
            <a:r>
              <a:t>比你想的還近...</a:t>
            </a:r>
          </a:p>
          <a:p>
            <a:pPr marL="393954" indent="-393954" defTabSz="549148">
              <a:spcBef>
                <a:spcPts val="3900"/>
              </a:spcBef>
              <a:buBlip>
                <a:blip r:embed="rId2"/>
              </a:buBlip>
              <a:defRPr sz="3196"/>
            </a:pPr>
            <a:r>
              <a:t>萬能科技大學 資訊工程系</a:t>
            </a:r>
          </a:p>
          <a:p>
            <a:pPr marL="393954" indent="-393954" defTabSz="549148">
              <a:spcBef>
                <a:spcPts val="3900"/>
              </a:spcBef>
              <a:buBlip>
                <a:blip r:embed="rId2"/>
              </a:buBlip>
              <a:defRPr sz="3196"/>
            </a:pPr>
            <a:r>
              <a:t>國立品質 國立收費</a:t>
            </a:r>
          </a:p>
          <a:p>
            <a:pPr marL="393954" indent="-393954" defTabSz="549148">
              <a:spcBef>
                <a:spcPts val="3900"/>
              </a:spcBef>
              <a:buBlip>
                <a:blip r:embed="rId2"/>
              </a:buBlip>
              <a:defRPr sz="3196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自駕車核心技術</a:t>
            </a:r>
          </a:p>
        </p:txBody>
      </p:sp>
      <p:sp>
        <p:nvSpPr>
          <p:cNvPr id="175" name="Shape 1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7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1600" y="2876550"/>
            <a:ext cx="4296960" cy="2417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80199" y="2889250"/>
            <a:ext cx="4251806" cy="23916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7850" y="5668239"/>
            <a:ext cx="5884460" cy="3101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728735" y="5585689"/>
            <a:ext cx="6154734" cy="33884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萬能科大資工系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8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2200" y="3365500"/>
            <a:ext cx="2933700" cy="1955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36850" y="3435350"/>
            <a:ext cx="6337300" cy="5130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為什麼要選萬能？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solidFill>
                  <a:srgbClr val="FF1421"/>
                </a:solidFill>
              </a:defRPr>
            </a:pPr>
            <a:r>
              <a:t>就業率全國第一</a:t>
            </a:r>
          </a:p>
          <a:p>
            <a:pPr>
              <a:buBlip>
                <a:blip r:embed="rId2"/>
              </a:buBlip>
            </a:pPr>
            <a:r>
              <a:t>國立品質  國立收費</a:t>
            </a:r>
          </a:p>
          <a:p>
            <a:pPr>
              <a:buBlip>
                <a:blip r:embed="rId2"/>
              </a:buBlip>
            </a:pPr>
            <a:r>
              <a:t>航空城大學 八大工業區 就業機會第一</a:t>
            </a:r>
          </a:p>
          <a:p>
            <a:pPr>
              <a:buBlip>
                <a:blip r:embed="rId2"/>
              </a:buBlip>
            </a:pPr>
            <a:r>
              <a:t>品德教育 全國第一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為什麼要選萬能？</a:t>
            </a:r>
          </a:p>
        </p:txBody>
      </p:sp>
      <p:sp>
        <p:nvSpPr>
          <p:cNvPr id="190" name="Shape 1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就業率全國第一</a:t>
            </a:r>
          </a:p>
          <a:p>
            <a:pPr>
              <a:buBlip>
                <a:blip r:embed="rId2"/>
              </a:buBlip>
              <a:defRPr>
                <a:solidFill>
                  <a:srgbClr val="FF1519"/>
                </a:solidFill>
              </a:defRPr>
            </a:pPr>
            <a:r>
              <a:t>國立品質  國立收費</a:t>
            </a:r>
          </a:p>
          <a:p>
            <a:pPr>
              <a:buBlip>
                <a:blip r:embed="rId2"/>
              </a:buBlip>
            </a:pPr>
            <a:r>
              <a:t>航空城大學 八大工業區 就業機會第一</a:t>
            </a:r>
          </a:p>
          <a:p>
            <a:pPr>
              <a:buBlip>
                <a:blip r:embed="rId2"/>
              </a:buBlip>
            </a:pPr>
            <a:r>
              <a:t>品德教育 全國第一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為什麼要選萬能？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就業率全國第一</a:t>
            </a:r>
          </a:p>
          <a:p>
            <a:pPr>
              <a:buBlip>
                <a:blip r:embed="rId2"/>
              </a:buBlip>
            </a:pPr>
            <a:r>
              <a:t>國立品質  國立收費</a:t>
            </a:r>
          </a:p>
          <a:p>
            <a:pPr>
              <a:buBlip>
                <a:blip r:embed="rId2"/>
              </a:buBlip>
              <a:defRPr>
                <a:solidFill>
                  <a:srgbClr val="FF111E"/>
                </a:solidFill>
              </a:defRPr>
            </a:pPr>
            <a:r>
              <a:t>航空城大學 八大工業區 就業機會第一</a:t>
            </a:r>
          </a:p>
          <a:p>
            <a:pPr>
              <a:buBlip>
                <a:blip r:embed="rId2"/>
              </a:buBlip>
            </a:pPr>
            <a:r>
              <a:t>品德教育 全國第一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為什麼要選萬能？</a:t>
            </a:r>
          </a:p>
        </p:txBody>
      </p:sp>
      <p:sp>
        <p:nvSpPr>
          <p:cNvPr id="196" name="Shape 1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就業率全國第一</a:t>
            </a:r>
          </a:p>
          <a:p>
            <a:pPr>
              <a:buBlip>
                <a:blip r:embed="rId2"/>
              </a:buBlip>
            </a:pPr>
            <a:r>
              <a:t>國立品質  國立收費</a:t>
            </a:r>
          </a:p>
          <a:p>
            <a:pPr>
              <a:buBlip>
                <a:blip r:embed="rId2"/>
              </a:buBlip>
            </a:pPr>
            <a:r>
              <a:t>航空城大學 八大工業區 就業機會第一</a:t>
            </a:r>
          </a:p>
          <a:p>
            <a:pPr>
              <a:buBlip>
                <a:blip r:embed="rId2"/>
              </a:buBlip>
              <a:defRPr>
                <a:solidFill>
                  <a:srgbClr val="FF101B"/>
                </a:solidFill>
              </a:defRPr>
            </a:pPr>
            <a:r>
              <a:t>品德教育 全國第一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開始填資料...</a:t>
            </a:r>
          </a:p>
        </p:txBody>
      </p:sp>
      <p:sp>
        <p:nvSpPr>
          <p:cNvPr id="199" name="Shape 1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這是什麼車？答對送一部！</a:t>
            </a:r>
          </a:p>
        </p:txBody>
      </p:sp>
      <p:sp>
        <p:nvSpPr>
          <p:cNvPr id="135" name="Shape 1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3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4691" y="3070226"/>
            <a:ext cx="10055418" cy="5657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這是什麼車？答對送一部！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40" name="lamborghini-gallardo-0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5817" y="2463800"/>
            <a:ext cx="9833166" cy="65531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這是什麼車？答對送一部！</a:t>
            </a:r>
          </a:p>
        </p:txBody>
      </p:sp>
      <p:sp>
        <p:nvSpPr>
          <p:cNvPr id="143" name="Shape 1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4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8520" y="2667000"/>
            <a:ext cx="9607760" cy="64077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這是什麼車？</a:t>
            </a:r>
          </a:p>
        </p:txBody>
      </p:sp>
      <p:sp>
        <p:nvSpPr>
          <p:cNvPr id="147" name="Shape 1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4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5500" y="3232150"/>
            <a:ext cx="11247257" cy="5327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這台車在…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xfrm>
            <a:off x="304800" y="3041650"/>
            <a:ext cx="11988800" cy="5727700"/>
          </a:xfrm>
          <a:prstGeom prst="rect">
            <a:avLst/>
          </a:prstGeom>
        </p:spPr>
        <p:txBody>
          <a:bodyPr/>
          <a:lstStyle/>
          <a:p>
            <a:pPr marL="406526" indent="-406526" defTabSz="566674">
              <a:spcBef>
                <a:spcPts val="4000"/>
              </a:spcBef>
              <a:buBlip>
                <a:blip r:embed="rId2"/>
              </a:buBlip>
              <a:defRPr sz="5723"/>
            </a:pPr>
            <a:r>
              <a:t>全國就業率第一的...</a:t>
            </a:r>
          </a:p>
          <a:p>
            <a:pPr marL="406526" indent="-406526" defTabSz="566674">
              <a:spcBef>
                <a:spcPts val="4000"/>
              </a:spcBef>
              <a:buBlip>
                <a:blip r:embed="rId2"/>
              </a:buBlip>
              <a:defRPr sz="5723">
                <a:solidFill>
                  <a:srgbClr val="C44150"/>
                </a:solidFill>
              </a:defRPr>
            </a:pPr>
            <a:r>
              <a:t>萬能科技大學</a:t>
            </a:r>
          </a:p>
          <a:p>
            <a:pPr marL="406526" indent="-406526" defTabSz="566674">
              <a:spcBef>
                <a:spcPts val="4000"/>
              </a:spcBef>
              <a:buBlip>
                <a:blip r:embed="rId2"/>
              </a:buBlip>
              <a:defRPr sz="5723"/>
            </a:pPr>
            <a:r>
              <a:t>畢業即百萬年薪的...</a:t>
            </a:r>
          </a:p>
          <a:p>
            <a:pPr marL="406526" indent="-406526" defTabSz="566674">
              <a:spcBef>
                <a:spcPts val="4000"/>
              </a:spcBef>
              <a:buBlip>
                <a:blip r:embed="rId2"/>
              </a:buBlip>
              <a:defRPr sz="5723">
                <a:solidFill>
                  <a:srgbClr val="E64B2E"/>
                </a:solidFill>
              </a:defRPr>
            </a:pPr>
            <a:r>
              <a:t>資訊工程系！！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這是什麼車？</a:t>
            </a:r>
          </a:p>
        </p:txBody>
      </p:sp>
      <p:sp>
        <p:nvSpPr>
          <p:cNvPr id="154" name="Shape 1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5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2183" y="2755900"/>
            <a:ext cx="9760434" cy="59760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電腦公司製造汽車</a:t>
            </a:r>
          </a:p>
        </p:txBody>
      </p:sp>
      <p:sp>
        <p:nvSpPr>
          <p:cNvPr id="158" name="Shape 1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5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75636" y="2813051"/>
            <a:ext cx="9253528" cy="61721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Self-driving Car</a:t>
            </a:r>
          </a:p>
        </p:txBody>
      </p:sp>
      <p:sp>
        <p:nvSpPr>
          <p:cNvPr id="162" name="Shape 1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6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5600" y="3032125"/>
            <a:ext cx="8467722" cy="56451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3">
  <a:themeElements>
    <a:clrScheme name="New_Template3">
      <a:dk1>
        <a:srgbClr val="606060"/>
      </a:dk1>
      <a:lt1>
        <a:srgbClr val="006060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3">
  <a:themeElements>
    <a:clrScheme name="New_Template3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